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1" r:id="rId13"/>
    <p:sldId id="269" r:id="rId14"/>
    <p:sldId id="270" r:id="rId15"/>
    <p:sldId id="272" r:id="rId16"/>
    <p:sldId id="273" r:id="rId17"/>
    <p:sldId id="274" r:id="rId18"/>
    <p:sldId id="276" r:id="rId19"/>
    <p:sldId id="277" r:id="rId20"/>
    <p:sldId id="278" r:id="rId21"/>
    <p:sldId id="279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11" r:id="rId47"/>
    <p:sldId id="312" r:id="rId48"/>
    <p:sldId id="306" r:id="rId49"/>
    <p:sldId id="307" r:id="rId50"/>
    <p:sldId id="308" r:id="rId51"/>
    <p:sldId id="309" r:id="rId52"/>
    <p:sldId id="310" r:id="rId53"/>
    <p:sldId id="314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F6113-2324-45F1-9A21-9EFC3D2B5E1B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D573E-E411-4530-8264-0AB6998F6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095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BD573E-E411-4530-8264-0AB6998F634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940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734C-9A1E-4C41-AD29-933FB71C7C9B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F72E9-6C32-4DE0-9EE0-3B2080F78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59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734C-9A1E-4C41-AD29-933FB71C7C9B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F72E9-6C32-4DE0-9EE0-3B2080F78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47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734C-9A1E-4C41-AD29-933FB71C7C9B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F72E9-6C32-4DE0-9EE0-3B2080F78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40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734C-9A1E-4C41-AD29-933FB71C7C9B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F72E9-6C32-4DE0-9EE0-3B2080F78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53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734C-9A1E-4C41-AD29-933FB71C7C9B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F72E9-6C32-4DE0-9EE0-3B2080F78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66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734C-9A1E-4C41-AD29-933FB71C7C9B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F72E9-6C32-4DE0-9EE0-3B2080F78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288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734C-9A1E-4C41-AD29-933FB71C7C9B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F72E9-6C32-4DE0-9EE0-3B2080F78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144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734C-9A1E-4C41-AD29-933FB71C7C9B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F72E9-6C32-4DE0-9EE0-3B2080F78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480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734C-9A1E-4C41-AD29-933FB71C7C9B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F72E9-6C32-4DE0-9EE0-3B2080F78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082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734C-9A1E-4C41-AD29-933FB71C7C9B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F72E9-6C32-4DE0-9EE0-3B2080F78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273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734C-9A1E-4C41-AD29-933FB71C7C9B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F72E9-6C32-4DE0-9EE0-3B2080F78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676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8734C-9A1E-4C41-AD29-933FB71C7C9B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F72E9-6C32-4DE0-9EE0-3B2080F78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37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Capstone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Western Countries Financial Data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954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➔ Segment wise product wise profit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562"/>
            <a:ext cx="12192000" cy="6556307"/>
          </a:xfrm>
        </p:spPr>
      </p:pic>
    </p:spTree>
    <p:extLst>
      <p:ext uri="{BB962C8B-B14F-4D97-AF65-F5344CB8AC3E}">
        <p14:creationId xmlns:p14="http://schemas.microsoft.com/office/powerpoint/2010/main" val="2927451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➔ Profit and sales by </a:t>
            </a:r>
            <a:r>
              <a:rPr lang="en-US" dirty="0" err="1" smtClean="0"/>
              <a:t>Qtr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7" y="1223494"/>
            <a:ext cx="11900078" cy="6568224"/>
          </a:xfrm>
        </p:spPr>
      </p:pic>
    </p:spTree>
    <p:extLst>
      <p:ext uri="{BB962C8B-B14F-4D97-AF65-F5344CB8AC3E}">
        <p14:creationId xmlns:p14="http://schemas.microsoft.com/office/powerpoint/2010/main" val="2557718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879"/>
            <a:ext cx="10515600" cy="1690688"/>
          </a:xfrm>
        </p:spPr>
        <p:txBody>
          <a:bodyPr/>
          <a:lstStyle/>
          <a:p>
            <a:r>
              <a:rPr lang="en-US" dirty="0" smtClean="0"/>
              <a:t>➔ Bottom 3 products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19707"/>
            <a:ext cx="12192000" cy="89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0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➔ Top 2 countries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152" y="1133341"/>
            <a:ext cx="12209171" cy="672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18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➔ Top 2 countries by sales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825625"/>
            <a:ext cx="12192000" cy="597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19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</p:spPr>
        <p:txBody>
          <a:bodyPr>
            <a:normAutofit/>
          </a:bodyPr>
          <a:lstStyle/>
          <a:p>
            <a:r>
              <a:rPr lang="en-US" sz="2200" dirty="0" smtClean="0"/>
              <a:t>Q 4 Insert the given data into the SQL server by making a Database and defining the required parameters for the construction of Database and </a:t>
            </a:r>
            <a:r>
              <a:rPr lang="en-US" sz="2400" dirty="0" smtClean="0"/>
              <a:t>Database tables</a:t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>sol 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33341"/>
            <a:ext cx="12192000" cy="6400800"/>
          </a:xfrm>
        </p:spPr>
      </p:pic>
    </p:spTree>
    <p:extLst>
      <p:ext uri="{BB962C8B-B14F-4D97-AF65-F5344CB8AC3E}">
        <p14:creationId xmlns:p14="http://schemas.microsoft.com/office/powerpoint/2010/main" val="3325749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2" y="-412124"/>
            <a:ext cx="12101848" cy="8203842"/>
          </a:xfrm>
        </p:spPr>
      </p:pic>
    </p:spTree>
    <p:extLst>
      <p:ext uri="{BB962C8B-B14F-4D97-AF65-F5344CB8AC3E}">
        <p14:creationId xmlns:p14="http://schemas.microsoft.com/office/powerpoint/2010/main" val="2823791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21972"/>
            <a:ext cx="12192000" cy="8126569"/>
          </a:xfrm>
        </p:spPr>
      </p:pic>
    </p:spTree>
    <p:extLst>
      <p:ext uri="{BB962C8B-B14F-4D97-AF65-F5344CB8AC3E}">
        <p14:creationId xmlns:p14="http://schemas.microsoft.com/office/powerpoint/2010/main" val="1041102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1066"/>
            <a:ext cx="12192000" cy="8474299"/>
          </a:xfrm>
        </p:spPr>
      </p:pic>
    </p:spTree>
    <p:extLst>
      <p:ext uri="{BB962C8B-B14F-4D97-AF65-F5344CB8AC3E}">
        <p14:creationId xmlns:p14="http://schemas.microsoft.com/office/powerpoint/2010/main" val="139194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7804597"/>
          </a:xfrm>
        </p:spPr>
      </p:pic>
    </p:spTree>
    <p:extLst>
      <p:ext uri="{BB962C8B-B14F-4D97-AF65-F5344CB8AC3E}">
        <p14:creationId xmlns:p14="http://schemas.microsoft.com/office/powerpoint/2010/main" val="1826038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300765"/>
            <a:ext cx="12192000" cy="312639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Q2</a:t>
            </a:r>
            <a:r>
              <a:rPr lang="en-US" dirty="0" smtClean="0"/>
              <a:t>. Perform Data cleaning if required and then do Statistical Analysis on data using statistical tools.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Q </a:t>
            </a:r>
            <a:r>
              <a:rPr lang="en-US" dirty="0"/>
              <a:t>3</a:t>
            </a:r>
            <a:r>
              <a:rPr lang="en-US" dirty="0" smtClean="0"/>
              <a:t> Perform Graphical Analysis on the Data using Excel and Derive insights from it.   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➔ Product wise Sales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82" y="1825625"/>
            <a:ext cx="11410681" cy="5438060"/>
          </a:xfrm>
        </p:spPr>
      </p:pic>
    </p:spTree>
    <p:extLst>
      <p:ext uri="{BB962C8B-B14F-4D97-AF65-F5344CB8AC3E}">
        <p14:creationId xmlns:p14="http://schemas.microsoft.com/office/powerpoint/2010/main" val="1004168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1078873" cy="6858000"/>
          </a:xfrm>
        </p:spPr>
      </p:pic>
    </p:spTree>
    <p:extLst>
      <p:ext uri="{BB962C8B-B14F-4D97-AF65-F5344CB8AC3E}">
        <p14:creationId xmlns:p14="http://schemas.microsoft.com/office/powerpoint/2010/main" val="4111410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0761"/>
            <a:ext cx="12192000" cy="8255358"/>
          </a:xfrm>
        </p:spPr>
      </p:pic>
    </p:spTree>
    <p:extLst>
      <p:ext uri="{BB962C8B-B14F-4D97-AF65-F5344CB8AC3E}">
        <p14:creationId xmlns:p14="http://schemas.microsoft.com/office/powerpoint/2010/main" val="2806068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3644" y="-283336"/>
            <a:ext cx="13505644" cy="7598536"/>
          </a:xfrm>
        </p:spPr>
      </p:pic>
    </p:spTree>
    <p:extLst>
      <p:ext uri="{BB962C8B-B14F-4D97-AF65-F5344CB8AC3E}">
        <p14:creationId xmlns:p14="http://schemas.microsoft.com/office/powerpoint/2010/main" val="2110865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113334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Q 5. Verify if the data is properly imported into the SQL database(Try running few Queries) </a:t>
            </a:r>
            <a:endParaRPr 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7887"/>
            <a:ext cx="12192001" cy="6426558"/>
          </a:xfrm>
        </p:spPr>
      </p:pic>
    </p:spTree>
    <p:extLst>
      <p:ext uri="{BB962C8B-B14F-4D97-AF65-F5344CB8AC3E}">
        <p14:creationId xmlns:p14="http://schemas.microsoft.com/office/powerpoint/2010/main" val="611566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8186"/>
            <a:ext cx="12192000" cy="8255358"/>
          </a:xfrm>
        </p:spPr>
      </p:pic>
    </p:spTree>
    <p:extLst>
      <p:ext uri="{BB962C8B-B14F-4D97-AF65-F5344CB8AC3E}">
        <p14:creationId xmlns:p14="http://schemas.microsoft.com/office/powerpoint/2010/main" val="591482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18942"/>
            <a:ext cx="12192000" cy="7920507"/>
          </a:xfrm>
        </p:spPr>
      </p:pic>
    </p:spTree>
    <p:extLst>
      <p:ext uri="{BB962C8B-B14F-4D97-AF65-F5344CB8AC3E}">
        <p14:creationId xmlns:p14="http://schemas.microsoft.com/office/powerpoint/2010/main" val="3613503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57577"/>
            <a:ext cx="12192000" cy="8062174"/>
          </a:xfrm>
        </p:spPr>
      </p:pic>
    </p:spTree>
    <p:extLst>
      <p:ext uri="{BB962C8B-B14F-4D97-AF65-F5344CB8AC3E}">
        <p14:creationId xmlns:p14="http://schemas.microsoft.com/office/powerpoint/2010/main" val="1964123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90152"/>
            <a:ext cx="12192000" cy="7778839"/>
          </a:xfrm>
        </p:spPr>
      </p:pic>
    </p:spTree>
    <p:extLst>
      <p:ext uri="{BB962C8B-B14F-4D97-AF65-F5344CB8AC3E}">
        <p14:creationId xmlns:p14="http://schemas.microsoft.com/office/powerpoint/2010/main" val="28012541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7701566"/>
          </a:xfrm>
        </p:spPr>
      </p:pic>
    </p:spTree>
    <p:extLst>
      <p:ext uri="{BB962C8B-B14F-4D97-AF65-F5344CB8AC3E}">
        <p14:creationId xmlns:p14="http://schemas.microsoft.com/office/powerpoint/2010/main" val="22992296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6213"/>
            <a:ext cx="12192000" cy="8036416"/>
          </a:xfrm>
        </p:spPr>
      </p:pic>
    </p:spTree>
    <p:extLst>
      <p:ext uri="{BB962C8B-B14F-4D97-AF65-F5344CB8AC3E}">
        <p14:creationId xmlns:p14="http://schemas.microsoft.com/office/powerpoint/2010/main" val="1253054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➔ Segment wise Profit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6676"/>
            <a:ext cx="12192000" cy="6426558"/>
          </a:xfrm>
        </p:spPr>
      </p:pic>
    </p:spTree>
    <p:extLst>
      <p:ext uri="{BB962C8B-B14F-4D97-AF65-F5344CB8AC3E}">
        <p14:creationId xmlns:p14="http://schemas.microsoft.com/office/powerpoint/2010/main" val="30695051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8731877"/>
          </a:xfrm>
        </p:spPr>
      </p:pic>
    </p:spTree>
    <p:extLst>
      <p:ext uri="{BB962C8B-B14F-4D97-AF65-F5344CB8AC3E}">
        <p14:creationId xmlns:p14="http://schemas.microsoft.com/office/powerpoint/2010/main" val="2570190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1690688"/>
          </a:xfrm>
        </p:spPr>
        <p:txBody>
          <a:bodyPr>
            <a:normAutofit/>
          </a:bodyPr>
          <a:lstStyle/>
          <a:p>
            <a:r>
              <a:rPr lang="en-US" sz="1800" dirty="0" smtClean="0"/>
              <a:t>Q  6. Import the Data from the SQL Database into </a:t>
            </a:r>
            <a:r>
              <a:rPr lang="en-US" sz="1800" dirty="0" err="1" smtClean="0"/>
              <a:t>PowerBI</a:t>
            </a:r>
            <a:r>
              <a:rPr lang="en-US" sz="1800" dirty="0" smtClean="0"/>
              <a:t> ,verify if the data is properly imported or not.</a:t>
            </a:r>
            <a:endParaRPr lang="en-US" sz="18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6380"/>
            <a:ext cx="12192000" cy="6455490"/>
          </a:xfrm>
        </p:spPr>
      </p:pic>
    </p:spTree>
    <p:extLst>
      <p:ext uri="{BB962C8B-B14F-4D97-AF65-F5344CB8AC3E}">
        <p14:creationId xmlns:p14="http://schemas.microsoft.com/office/powerpoint/2010/main" val="42841264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7868992"/>
          </a:xfrm>
        </p:spPr>
      </p:pic>
    </p:spTree>
    <p:extLst>
      <p:ext uri="{BB962C8B-B14F-4D97-AF65-F5344CB8AC3E}">
        <p14:creationId xmlns:p14="http://schemas.microsoft.com/office/powerpoint/2010/main" val="454161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7881870"/>
          </a:xfrm>
        </p:spPr>
      </p:pic>
    </p:spTree>
    <p:extLst>
      <p:ext uri="{BB962C8B-B14F-4D97-AF65-F5344CB8AC3E}">
        <p14:creationId xmlns:p14="http://schemas.microsoft.com/office/powerpoint/2010/main" val="29155872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93184"/>
            <a:ext cx="12192000" cy="8010659"/>
          </a:xfrm>
        </p:spPr>
      </p:pic>
    </p:spTree>
    <p:extLst>
      <p:ext uri="{BB962C8B-B14F-4D97-AF65-F5344CB8AC3E}">
        <p14:creationId xmlns:p14="http://schemas.microsoft.com/office/powerpoint/2010/main" val="42840055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03032"/>
            <a:ext cx="12192000" cy="7946265"/>
          </a:xfrm>
        </p:spPr>
      </p:pic>
    </p:spTree>
    <p:extLst>
      <p:ext uri="{BB962C8B-B14F-4D97-AF65-F5344CB8AC3E}">
        <p14:creationId xmlns:p14="http://schemas.microsoft.com/office/powerpoint/2010/main" val="5871533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90152"/>
            <a:ext cx="12067504" cy="7881870"/>
          </a:xfrm>
        </p:spPr>
      </p:pic>
    </p:spTree>
    <p:extLst>
      <p:ext uri="{BB962C8B-B14F-4D97-AF65-F5344CB8AC3E}">
        <p14:creationId xmlns:p14="http://schemas.microsoft.com/office/powerpoint/2010/main" val="19326215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7379593"/>
          </a:xfrm>
        </p:spPr>
      </p:pic>
    </p:spTree>
    <p:extLst>
      <p:ext uri="{BB962C8B-B14F-4D97-AF65-F5344CB8AC3E}">
        <p14:creationId xmlns:p14="http://schemas.microsoft.com/office/powerpoint/2010/main" val="38713830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63" y="0"/>
            <a:ext cx="11985938" cy="7817476"/>
          </a:xfrm>
        </p:spPr>
      </p:pic>
    </p:spTree>
    <p:extLst>
      <p:ext uri="{BB962C8B-B14F-4D97-AF65-F5344CB8AC3E}">
        <p14:creationId xmlns:p14="http://schemas.microsoft.com/office/powerpoint/2010/main" val="34279129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15910"/>
            <a:ext cx="12192000" cy="7920507"/>
          </a:xfrm>
        </p:spPr>
      </p:pic>
    </p:spTree>
    <p:extLst>
      <p:ext uri="{BB962C8B-B14F-4D97-AF65-F5344CB8AC3E}">
        <p14:creationId xmlns:p14="http://schemas.microsoft.com/office/powerpoint/2010/main" val="4221126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➔ Country Wise Sales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562"/>
            <a:ext cx="12192000" cy="6556307"/>
          </a:xfrm>
        </p:spPr>
      </p:pic>
    </p:spTree>
    <p:extLst>
      <p:ext uri="{BB962C8B-B14F-4D97-AF65-F5344CB8AC3E}">
        <p14:creationId xmlns:p14="http://schemas.microsoft.com/office/powerpoint/2010/main" val="36775013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7881870"/>
          </a:xfrm>
        </p:spPr>
      </p:pic>
    </p:spTree>
    <p:extLst>
      <p:ext uri="{BB962C8B-B14F-4D97-AF65-F5344CB8AC3E}">
        <p14:creationId xmlns:p14="http://schemas.microsoft.com/office/powerpoint/2010/main" val="8082976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53800" cy="13255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Q 8. Make a Detailed Interactive Dashboard by using visualization tools such as </a:t>
            </a:r>
            <a:r>
              <a:rPr lang="en-US" sz="2000" dirty="0" err="1" smtClean="0"/>
              <a:t>PowerBI</a:t>
            </a:r>
            <a:r>
              <a:rPr lang="en-US" sz="2000" dirty="0" smtClean="0"/>
              <a:t> and Answer the following questions :</a:t>
            </a:r>
            <a:endParaRPr 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04552"/>
            <a:ext cx="12192000" cy="6581104"/>
          </a:xfrm>
        </p:spPr>
      </p:pic>
    </p:spTree>
    <p:extLst>
      <p:ext uri="{BB962C8B-B14F-4D97-AF65-F5344CB8AC3E}">
        <p14:creationId xmlns:p14="http://schemas.microsoft.com/office/powerpoint/2010/main" val="27306143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7856113"/>
          </a:xfrm>
        </p:spPr>
      </p:pic>
    </p:spTree>
    <p:extLst>
      <p:ext uri="{BB962C8B-B14F-4D97-AF65-F5344CB8AC3E}">
        <p14:creationId xmlns:p14="http://schemas.microsoft.com/office/powerpoint/2010/main" val="10021170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151" y="0"/>
            <a:ext cx="12282152" cy="7856113"/>
          </a:xfrm>
        </p:spPr>
      </p:pic>
    </p:spTree>
    <p:extLst>
      <p:ext uri="{BB962C8B-B14F-4D97-AF65-F5344CB8AC3E}">
        <p14:creationId xmlns:p14="http://schemas.microsoft.com/office/powerpoint/2010/main" val="27636506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03030"/>
            <a:ext cx="12192000" cy="7688686"/>
          </a:xfrm>
        </p:spPr>
      </p:pic>
    </p:spTree>
    <p:extLst>
      <p:ext uri="{BB962C8B-B14F-4D97-AF65-F5344CB8AC3E}">
        <p14:creationId xmlns:p14="http://schemas.microsoft.com/office/powerpoint/2010/main" val="12548264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830355"/>
          </a:xfrm>
        </p:spPr>
      </p:pic>
    </p:spTree>
    <p:extLst>
      <p:ext uri="{BB962C8B-B14F-4D97-AF65-F5344CB8AC3E}">
        <p14:creationId xmlns:p14="http://schemas.microsoft.com/office/powerpoint/2010/main" val="8067627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5307"/>
            <a:ext cx="12192000" cy="6658378"/>
          </a:xfrm>
        </p:spPr>
      </p:pic>
    </p:spTree>
    <p:extLst>
      <p:ext uri="{BB962C8B-B14F-4D97-AF65-F5344CB8AC3E}">
        <p14:creationId xmlns:p14="http://schemas.microsoft.com/office/powerpoint/2010/main" val="37834562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68" y="489398"/>
            <a:ext cx="12050331" cy="7031864"/>
          </a:xfrm>
        </p:spPr>
      </p:pic>
    </p:spTree>
    <p:extLst>
      <p:ext uri="{BB962C8B-B14F-4D97-AF65-F5344CB8AC3E}">
        <p14:creationId xmlns:p14="http://schemas.microsoft.com/office/powerpoint/2010/main" val="19297288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Operation using Python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05" y="1455312"/>
            <a:ext cx="12011696" cy="7070502"/>
          </a:xfrm>
        </p:spPr>
      </p:pic>
    </p:spTree>
    <p:extLst>
      <p:ext uri="{BB962C8B-B14F-4D97-AF65-F5344CB8AC3E}">
        <p14:creationId xmlns:p14="http://schemas.microsoft.com/office/powerpoint/2010/main" val="18566402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7804597"/>
          </a:xfrm>
        </p:spPr>
      </p:pic>
    </p:spTree>
    <p:extLst>
      <p:ext uri="{BB962C8B-B14F-4D97-AF65-F5344CB8AC3E}">
        <p14:creationId xmlns:p14="http://schemas.microsoft.com/office/powerpoint/2010/main" val="812562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➔Yearly Sales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564"/>
            <a:ext cx="12191999" cy="6401760"/>
          </a:xfrm>
        </p:spPr>
      </p:pic>
    </p:spTree>
    <p:extLst>
      <p:ext uri="{BB962C8B-B14F-4D97-AF65-F5344CB8AC3E}">
        <p14:creationId xmlns:p14="http://schemas.microsoft.com/office/powerpoint/2010/main" val="759368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7740203"/>
          </a:xfrm>
        </p:spPr>
      </p:pic>
    </p:spTree>
    <p:extLst>
      <p:ext uri="{BB962C8B-B14F-4D97-AF65-F5344CB8AC3E}">
        <p14:creationId xmlns:p14="http://schemas.microsoft.com/office/powerpoint/2010/main" val="13821686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7843234"/>
          </a:xfrm>
        </p:spPr>
      </p:pic>
    </p:spTree>
    <p:extLst>
      <p:ext uri="{BB962C8B-B14F-4D97-AF65-F5344CB8AC3E}">
        <p14:creationId xmlns:p14="http://schemas.microsoft.com/office/powerpoint/2010/main" val="6948280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98" y="0"/>
            <a:ext cx="12210963" cy="7868992"/>
          </a:xfrm>
        </p:spPr>
      </p:pic>
    </p:spTree>
    <p:extLst>
      <p:ext uri="{BB962C8B-B14F-4D97-AF65-F5344CB8AC3E}">
        <p14:creationId xmlns:p14="http://schemas.microsoft.com/office/powerpoint/2010/main" val="2852959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3031"/>
            <a:ext cx="10515600" cy="1722594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Q 1. Explore the Data using Excel .understand the data and prepare a short summary about the dataset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 solution  Short Summary 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6995"/>
          </a:xfrm>
        </p:spPr>
        <p:txBody>
          <a:bodyPr>
            <a:normAutofit fontScale="25000" lnSpcReduction="20000"/>
          </a:bodyPr>
          <a:lstStyle/>
          <a:p>
            <a:r>
              <a:rPr lang="en-US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Data cleaning points (Excel- Western Countries Financial Data) </a:t>
            </a:r>
          </a:p>
          <a:p>
            <a:pPr marL="0" indent="0">
              <a:buNone/>
            </a:pPr>
            <a:endParaRPr lang="en-US" sz="32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r>
              <a:rPr lang="en-US" sz="51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1. In Year Column, </a:t>
            </a:r>
            <a:r>
              <a:rPr lang="en-US" sz="5100" dirty="0" err="1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</a:t>
            </a:r>
            <a:r>
              <a:rPr lang="en-US" sz="51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had to ignored some </a:t>
            </a:r>
            <a:r>
              <a:rPr lang="en-US" sz="5100" dirty="0" err="1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errrors</a:t>
            </a:r>
            <a:r>
              <a:rPr lang="en-US" sz="51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naming cells 2014.</a:t>
            </a:r>
          </a:p>
          <a:p>
            <a:r>
              <a:rPr lang="en-US" sz="51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2. There is about 700 columns  and 701 Rows using =Rows() and =Count() formula to count all of these. </a:t>
            </a:r>
          </a:p>
          <a:p>
            <a:r>
              <a:rPr lang="en-US" sz="51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3. In this step, data is cleaned by using table format </a:t>
            </a:r>
            <a:r>
              <a:rPr lang="en-US" sz="5100" dirty="0" err="1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quicky</a:t>
            </a:r>
            <a:r>
              <a:rPr lang="en-US" sz="51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format a range of cells and convert it into a table by choosing a pre-defined Table style.</a:t>
            </a:r>
          </a:p>
          <a:p>
            <a:r>
              <a:rPr lang="en-US" sz="51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4. While cleaning the data, used all borders to keep organize the data insights and align test to the left. </a:t>
            </a:r>
          </a:p>
          <a:p>
            <a:r>
              <a:rPr lang="en-US" sz="51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5. Data modification is to be set up by update some common column in SQL server to perform joints table Meanwhile, I add two common columns naming Product ID on given western countries financial dataset. </a:t>
            </a:r>
          </a:p>
          <a:p>
            <a:r>
              <a:rPr lang="en-US" sz="51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6. Imported Western countries financial report to perform graphs from SQL server to Power BI </a:t>
            </a:r>
            <a:r>
              <a:rPr lang="en-US" sz="5100" dirty="0" err="1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dekstop</a:t>
            </a:r>
            <a:r>
              <a:rPr lang="en-US" sz="5100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5100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7. Implemented measures in </a:t>
            </a:r>
            <a:r>
              <a:rPr lang="en-US" sz="5100" dirty="0" err="1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PowerBI</a:t>
            </a:r>
            <a:r>
              <a:rPr lang="en-US" sz="5100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in order to highlight Top 2 countries from sales point of view and bottom three products.</a:t>
            </a:r>
          </a:p>
          <a:p>
            <a:r>
              <a:rPr lang="en-US" sz="5100" dirty="0" err="1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8.Furthermore</a:t>
            </a:r>
            <a:r>
              <a:rPr lang="en-US" sz="5100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, created schema in MySQL workbench to fetch given data and made database called  western and fetched while using data table import wizard option in MySQL Workbench where I performed some queries respectively.</a:t>
            </a:r>
          </a:p>
          <a:p>
            <a:r>
              <a:rPr lang="en-US" sz="5100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9. Additionally , performed some python functions in western financial data.</a:t>
            </a:r>
            <a:endParaRPr lang="en-US" sz="51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106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➔ Yearly profit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564"/>
            <a:ext cx="12191999" cy="6195698"/>
          </a:xfrm>
        </p:spPr>
      </p:pic>
    </p:spTree>
    <p:extLst>
      <p:ext uri="{BB962C8B-B14F-4D97-AF65-F5344CB8AC3E}">
        <p14:creationId xmlns:p14="http://schemas.microsoft.com/office/powerpoint/2010/main" val="859591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➔ Product wise discount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562"/>
            <a:ext cx="12192000" cy="6556307"/>
          </a:xfrm>
        </p:spPr>
      </p:pic>
    </p:spTree>
    <p:extLst>
      <p:ext uri="{BB962C8B-B14F-4D97-AF65-F5344CB8AC3E}">
        <p14:creationId xmlns:p14="http://schemas.microsoft.com/office/powerpoint/2010/main" val="3411532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3153"/>
            <a:ext cx="10515600" cy="1325563"/>
          </a:xfrm>
        </p:spPr>
        <p:txBody>
          <a:bodyPr/>
          <a:lstStyle/>
          <a:p>
            <a:r>
              <a:rPr lang="en-US" dirty="0" smtClean="0"/>
              <a:t>➔ No. of units sold year over year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10" y="1368716"/>
            <a:ext cx="12076089" cy="6461639"/>
          </a:xfrm>
        </p:spPr>
      </p:pic>
    </p:spTree>
    <p:extLst>
      <p:ext uri="{BB962C8B-B14F-4D97-AF65-F5344CB8AC3E}">
        <p14:creationId xmlns:p14="http://schemas.microsoft.com/office/powerpoint/2010/main" val="3988216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➔ Segment wise Product Sales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4"/>
            <a:ext cx="12191999" cy="6056245"/>
          </a:xfrm>
        </p:spPr>
      </p:pic>
    </p:spTree>
    <p:extLst>
      <p:ext uri="{BB962C8B-B14F-4D97-AF65-F5344CB8AC3E}">
        <p14:creationId xmlns:p14="http://schemas.microsoft.com/office/powerpoint/2010/main" val="3305854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411</Words>
  <Application>Microsoft Office PowerPoint</Application>
  <PresentationFormat>Widescreen</PresentationFormat>
  <Paragraphs>33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Calibri Light</vt:lpstr>
      <vt:lpstr>Times New Roman</vt:lpstr>
      <vt:lpstr>Verdana</vt:lpstr>
      <vt:lpstr>Office Theme</vt:lpstr>
      <vt:lpstr>Capstone Project</vt:lpstr>
      <vt:lpstr> Q2. Perform Data cleaning if required and then do Statistical Analysis on data using statistical tools.  Q 3 Perform Graphical Analysis on the Data using Excel and Derive insights from it.      ➔ Product wise Sales  </vt:lpstr>
      <vt:lpstr>➔ Segment wise Profit </vt:lpstr>
      <vt:lpstr>➔ Country Wise Sales </vt:lpstr>
      <vt:lpstr>➔Yearly Sales </vt:lpstr>
      <vt:lpstr>➔ Yearly profit</vt:lpstr>
      <vt:lpstr>➔ Product wise discount </vt:lpstr>
      <vt:lpstr>➔ No. of units sold year over year</vt:lpstr>
      <vt:lpstr>➔ Segment wise Product Sales </vt:lpstr>
      <vt:lpstr>➔ Segment wise product wise profit </vt:lpstr>
      <vt:lpstr>➔ Profit and sales by Qtr </vt:lpstr>
      <vt:lpstr>➔ Bottom 3 products </vt:lpstr>
      <vt:lpstr>➔ Top 2 countries </vt:lpstr>
      <vt:lpstr>➔ Top 2 countries by sales </vt:lpstr>
      <vt:lpstr>Q 4 Insert the given data into the SQL server by making a Database and defining the required parameters for the construction of Database and Database tables  sol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 5. Verify if the data is properly imported into the SQL database(Try running few Queries)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  6. Import the Data from the SQL Database into PowerBI ,verify if the data is properly imported or not.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 8. Make a Detailed Interactive Dashboard by using visualization tools such as PowerBI and Answer the following questions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Additional Operation using Python</vt:lpstr>
      <vt:lpstr>PowerPoint Presentation</vt:lpstr>
      <vt:lpstr>PowerPoint Presentation</vt:lpstr>
      <vt:lpstr>PowerPoint Presentation</vt:lpstr>
      <vt:lpstr>PowerPoint Presentation</vt:lpstr>
      <vt:lpstr>Q 1. Explore the Data using Excel .understand the data and prepare a short summary about the dataset   solution  Short Summary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</dc:title>
  <dc:creator>pc17</dc:creator>
  <cp:lastModifiedBy>pc17</cp:lastModifiedBy>
  <cp:revision>14</cp:revision>
  <dcterms:created xsi:type="dcterms:W3CDTF">2023-06-15T15:03:21Z</dcterms:created>
  <dcterms:modified xsi:type="dcterms:W3CDTF">2023-06-16T02:51:44Z</dcterms:modified>
</cp:coreProperties>
</file>